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379" r:id="rId4"/>
    <p:sldId id="267" r:id="rId5"/>
    <p:sldId id="337" r:id="rId6"/>
    <p:sldId id="361" r:id="rId7"/>
    <p:sldId id="380" r:id="rId8"/>
    <p:sldId id="362" r:id="rId9"/>
    <p:sldId id="386" r:id="rId10"/>
    <p:sldId id="381" r:id="rId11"/>
    <p:sldId id="382" r:id="rId12"/>
    <p:sldId id="387" r:id="rId13"/>
    <p:sldId id="383" r:id="rId14"/>
    <p:sldId id="38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6E4A1-1331-46CE-AC5E-27B91B83E394}" v="3600" dt="2019-05-25T21:33:23.3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4" autoAdjust="0"/>
    <p:restoredTop sz="94660"/>
  </p:normalViewPr>
  <p:slideViewPr>
    <p:cSldViewPr snapToGrid="0">
      <p:cViewPr varScale="1">
        <p:scale>
          <a:sx n="48" d="100"/>
          <a:sy n="48" d="100"/>
        </p:scale>
        <p:origin x="58" y="8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Thornton" userId="9f1969b453f71bbb" providerId="LiveId" clId="{CA914BD6-C6C1-427F-A575-7FE408890B31}"/>
    <pc:docChg chg="undo custSel addSld delSld modSld">
      <pc:chgData name="Robert Thornton" userId="9f1969b453f71bbb" providerId="LiveId" clId="{CA914BD6-C6C1-427F-A575-7FE408890B31}" dt="2019-05-25T21:33:23.316" v="3590"/>
      <pc:docMkLst>
        <pc:docMk/>
      </pc:docMkLst>
      <pc:sldChg chg="modSp">
        <pc:chgData name="Robert Thornton" userId="9f1969b453f71bbb" providerId="LiveId" clId="{CA914BD6-C6C1-427F-A575-7FE408890B31}" dt="2019-05-25T19:59:24.047" v="396" actId="20577"/>
        <pc:sldMkLst>
          <pc:docMk/>
          <pc:sldMk cId="1754616018" sldId="267"/>
        </pc:sldMkLst>
        <pc:spChg chg="mod">
          <ac:chgData name="Robert Thornton" userId="9f1969b453f71bbb" providerId="LiveId" clId="{CA914BD6-C6C1-427F-A575-7FE408890B31}" dt="2019-05-25T19:53:56.978" v="98" actId="20577"/>
          <ac:spMkLst>
            <pc:docMk/>
            <pc:sldMk cId="1754616018" sldId="267"/>
            <ac:spMk id="2" creationId="{2FC4503C-33B9-4D0E-8B5B-F53DE3B3C83C}"/>
          </ac:spMkLst>
        </pc:spChg>
        <pc:spChg chg="mod">
          <ac:chgData name="Robert Thornton" userId="9f1969b453f71bbb" providerId="LiveId" clId="{CA914BD6-C6C1-427F-A575-7FE408890B31}" dt="2019-05-25T19:59:24.047" v="396" actId="20577"/>
          <ac:spMkLst>
            <pc:docMk/>
            <pc:sldMk cId="1754616018" sldId="267"/>
            <ac:spMk id="3" creationId="{7C421AC8-238B-46E7-AFAE-0AF38595F50A}"/>
          </ac:spMkLst>
        </pc:spChg>
      </pc:sldChg>
      <pc:sldChg chg="modSp">
        <pc:chgData name="Robert Thornton" userId="9f1969b453f71bbb" providerId="LiveId" clId="{CA914BD6-C6C1-427F-A575-7FE408890B31}" dt="2019-05-25T19:53:22.518" v="64" actId="27636"/>
        <pc:sldMkLst>
          <pc:docMk/>
          <pc:sldMk cId="1958259938" sldId="279"/>
        </pc:sldMkLst>
        <pc:spChg chg="mod">
          <ac:chgData name="Robert Thornton" userId="9f1969b453f71bbb" providerId="LiveId" clId="{CA914BD6-C6C1-427F-A575-7FE408890B31}" dt="2019-05-25T19:53:22.518" v="64" actId="27636"/>
          <ac:spMkLst>
            <pc:docMk/>
            <pc:sldMk cId="1958259938" sldId="279"/>
            <ac:spMk id="3" creationId="{7C421AC8-238B-46E7-AFAE-0AF38595F50A}"/>
          </ac:spMkLst>
        </pc:spChg>
        <pc:cxnChg chg="mod">
          <ac:chgData name="Robert Thornton" userId="9f1969b453f71bbb" providerId="LiveId" clId="{CA914BD6-C6C1-427F-A575-7FE408890B31}" dt="2019-05-25T19:53:01.086" v="58" actId="1076"/>
          <ac:cxnSpMkLst>
            <pc:docMk/>
            <pc:sldMk cId="1958259938" sldId="279"/>
            <ac:cxnSpMk id="7" creationId="{033B7851-F7EE-4571-8BFD-C0915EB9ECFF}"/>
          </ac:cxnSpMkLst>
        </pc:cxnChg>
      </pc:sldChg>
      <pc:sldChg chg="modSp modAnim">
        <pc:chgData name="Robert Thornton" userId="9f1969b453f71bbb" providerId="LiveId" clId="{CA914BD6-C6C1-427F-A575-7FE408890B31}" dt="2019-05-25T21:26:56.427" v="3549"/>
        <pc:sldMkLst>
          <pc:docMk/>
          <pc:sldMk cId="1885943494" sldId="337"/>
        </pc:sldMkLst>
        <pc:spChg chg="mod">
          <ac:chgData name="Robert Thornton" userId="9f1969b453f71bbb" providerId="LiveId" clId="{CA914BD6-C6C1-427F-A575-7FE408890B31}" dt="2019-05-25T20:00:26.037" v="402" actId="207"/>
          <ac:spMkLst>
            <pc:docMk/>
            <pc:sldMk cId="1885943494" sldId="337"/>
            <ac:spMk id="2" creationId="{A8C95632-FC1E-490E-897A-57E7EF6F4E78}"/>
          </ac:spMkLst>
        </pc:spChg>
        <pc:spChg chg="mod">
          <ac:chgData name="Robert Thornton" userId="9f1969b453f71bbb" providerId="LiveId" clId="{CA914BD6-C6C1-427F-A575-7FE408890B31}" dt="2019-05-25T21:26:42.163" v="3548" actId="20577"/>
          <ac:spMkLst>
            <pc:docMk/>
            <pc:sldMk cId="1885943494" sldId="337"/>
            <ac:spMk id="13" creationId="{E7C750C0-1812-4958-B4B6-2FF0B4BA06AA}"/>
          </ac:spMkLst>
        </pc:spChg>
        <pc:picChg chg="mod">
          <ac:chgData name="Robert Thornton" userId="9f1969b453f71bbb" providerId="LiveId" clId="{CA914BD6-C6C1-427F-A575-7FE408890B31}" dt="2019-05-25T20:03:29.788" v="567" actId="14100"/>
          <ac:picMkLst>
            <pc:docMk/>
            <pc:sldMk cId="1885943494" sldId="337"/>
            <ac:picMk id="4" creationId="{6B271893-4C1C-4147-B6F0-FC138D589267}"/>
          </ac:picMkLst>
        </pc:picChg>
        <pc:cxnChg chg="mod">
          <ac:chgData name="Robert Thornton" userId="9f1969b453f71bbb" providerId="LiveId" clId="{CA914BD6-C6C1-427F-A575-7FE408890B31}" dt="2019-05-25T18:01:03.781" v="32" actId="14100"/>
          <ac:cxnSpMkLst>
            <pc:docMk/>
            <pc:sldMk cId="1885943494" sldId="337"/>
            <ac:cxnSpMk id="9" creationId="{5FB0647C-D668-4309-AFEB-C81AA94CF305}"/>
          </ac:cxnSpMkLst>
        </pc:cxnChg>
      </pc:sldChg>
      <pc:sldChg chg="del">
        <pc:chgData name="Robert Thornton" userId="9f1969b453f71bbb" providerId="LiveId" clId="{CA914BD6-C6C1-427F-A575-7FE408890B31}" dt="2019-05-25T17:57:30.455" v="7" actId="2696"/>
        <pc:sldMkLst>
          <pc:docMk/>
          <pc:sldMk cId="3346667801" sldId="338"/>
        </pc:sldMkLst>
      </pc:sldChg>
      <pc:sldChg chg="add del setBg">
        <pc:chgData name="Robert Thornton" userId="9f1969b453f71bbb" providerId="LiveId" clId="{CA914BD6-C6C1-427F-A575-7FE408890B31}" dt="2019-05-25T20:07:03.339" v="721" actId="2696"/>
        <pc:sldMkLst>
          <pc:docMk/>
          <pc:sldMk cId="3750909368" sldId="338"/>
        </pc:sldMkLst>
      </pc:sldChg>
      <pc:sldChg chg="del">
        <pc:chgData name="Robert Thornton" userId="9f1969b453f71bbb" providerId="LiveId" clId="{CA914BD6-C6C1-427F-A575-7FE408890B31}" dt="2019-05-25T17:57:30.471" v="8" actId="2696"/>
        <pc:sldMkLst>
          <pc:docMk/>
          <pc:sldMk cId="465349219" sldId="339"/>
        </pc:sldMkLst>
      </pc:sldChg>
      <pc:sldChg chg="modSp add modAnim">
        <pc:chgData name="Robert Thornton" userId="9f1969b453f71bbb" providerId="LiveId" clId="{CA914BD6-C6C1-427F-A575-7FE408890B31}" dt="2019-05-25T21:27:36.897" v="3561" actId="6549"/>
        <pc:sldMkLst>
          <pc:docMk/>
          <pc:sldMk cId="3197010311" sldId="339"/>
        </pc:sldMkLst>
        <pc:spChg chg="mod">
          <ac:chgData name="Robert Thornton" userId="9f1969b453f71bbb" providerId="LiveId" clId="{CA914BD6-C6C1-427F-A575-7FE408890B31}" dt="2019-05-25T21:27:36.897" v="3561" actId="6549"/>
          <ac:spMkLst>
            <pc:docMk/>
            <pc:sldMk cId="3197010311" sldId="339"/>
            <ac:spMk id="13" creationId="{E7C750C0-1812-4958-B4B6-2FF0B4BA06AA}"/>
          </ac:spMkLst>
        </pc:spChg>
      </pc:sldChg>
      <pc:sldChg chg="del">
        <pc:chgData name="Robert Thornton" userId="9f1969b453f71bbb" providerId="LiveId" clId="{CA914BD6-C6C1-427F-A575-7FE408890B31}" dt="2019-05-25T17:57:30.478" v="9" actId="2696"/>
        <pc:sldMkLst>
          <pc:docMk/>
          <pc:sldMk cId="340692454" sldId="340"/>
        </pc:sldMkLst>
      </pc:sldChg>
      <pc:sldChg chg="modSp add modAnim">
        <pc:chgData name="Robert Thornton" userId="9f1969b453f71bbb" providerId="LiveId" clId="{CA914BD6-C6C1-427F-A575-7FE408890B31}" dt="2019-05-25T21:28:38.246" v="3564"/>
        <pc:sldMkLst>
          <pc:docMk/>
          <pc:sldMk cId="3865862368" sldId="340"/>
        </pc:sldMkLst>
        <pc:spChg chg="mod">
          <ac:chgData name="Robert Thornton" userId="9f1969b453f71bbb" providerId="LiveId" clId="{CA914BD6-C6C1-427F-A575-7FE408890B31}" dt="2019-05-25T20:32:47.147" v="2186" actId="403"/>
          <ac:spMkLst>
            <pc:docMk/>
            <pc:sldMk cId="3865862368" sldId="340"/>
            <ac:spMk id="13" creationId="{E7C750C0-1812-4958-B4B6-2FF0B4BA06AA}"/>
          </ac:spMkLst>
        </pc:spChg>
      </pc:sldChg>
      <pc:sldChg chg="del">
        <pc:chgData name="Robert Thornton" userId="9f1969b453f71bbb" providerId="LiveId" clId="{CA914BD6-C6C1-427F-A575-7FE408890B31}" dt="2019-05-25T17:57:30.498" v="11" actId="2696"/>
        <pc:sldMkLst>
          <pc:docMk/>
          <pc:sldMk cId="1599351859" sldId="341"/>
        </pc:sldMkLst>
      </pc:sldChg>
      <pc:sldChg chg="modSp add del setBg modAnim">
        <pc:chgData name="Robert Thornton" userId="9f1969b453f71bbb" providerId="LiveId" clId="{CA914BD6-C6C1-427F-A575-7FE408890B31}" dt="2019-05-25T20:22:30.801" v="1546" actId="2696"/>
        <pc:sldMkLst>
          <pc:docMk/>
          <pc:sldMk cId="2147848273" sldId="341"/>
        </pc:sldMkLst>
        <pc:spChg chg="mod">
          <ac:chgData name="Robert Thornton" userId="9f1969b453f71bbb" providerId="LiveId" clId="{CA914BD6-C6C1-427F-A575-7FE408890B31}" dt="2019-05-25T20:20:15.220" v="1426" actId="20577"/>
          <ac:spMkLst>
            <pc:docMk/>
            <pc:sldMk cId="2147848273" sldId="341"/>
            <ac:spMk id="13" creationId="{E7C750C0-1812-4958-B4B6-2FF0B4BA06AA}"/>
          </ac:spMkLst>
        </pc:spChg>
      </pc:sldChg>
      <pc:sldChg chg="modSp add modAnim">
        <pc:chgData name="Robert Thornton" userId="9f1969b453f71bbb" providerId="LiveId" clId="{CA914BD6-C6C1-427F-A575-7FE408890B31}" dt="2019-05-25T20:35:06.777" v="2206"/>
        <pc:sldMkLst>
          <pc:docMk/>
          <pc:sldMk cId="2760314562" sldId="342"/>
        </pc:sldMkLst>
        <pc:spChg chg="mod">
          <ac:chgData name="Robert Thornton" userId="9f1969b453f71bbb" providerId="LiveId" clId="{CA914BD6-C6C1-427F-A575-7FE408890B31}" dt="2019-05-25T20:34:44.211" v="2203" actId="255"/>
          <ac:spMkLst>
            <pc:docMk/>
            <pc:sldMk cId="2760314562" sldId="342"/>
            <ac:spMk id="13" creationId="{E7C750C0-1812-4958-B4B6-2FF0B4BA06AA}"/>
          </ac:spMkLst>
        </pc:spChg>
      </pc:sldChg>
      <pc:sldChg chg="modSp del">
        <pc:chgData name="Robert Thornton" userId="9f1969b453f71bbb" providerId="LiveId" clId="{CA914BD6-C6C1-427F-A575-7FE408890B31}" dt="2019-05-25T17:57:30.505" v="12" actId="2696"/>
        <pc:sldMkLst>
          <pc:docMk/>
          <pc:sldMk cId="3402933037" sldId="342"/>
        </pc:sldMkLst>
        <pc:spChg chg="mod">
          <ac:chgData name="Robert Thornton" userId="9f1969b453f71bbb" providerId="LiveId" clId="{CA914BD6-C6C1-427F-A575-7FE408890B31}" dt="2019-05-25T17:56:48.778" v="1" actId="27636"/>
          <ac:spMkLst>
            <pc:docMk/>
            <pc:sldMk cId="3402933037" sldId="342"/>
            <ac:spMk id="13" creationId="{E7C750C0-1812-4958-B4B6-2FF0B4BA06AA}"/>
          </ac:spMkLst>
        </pc:spChg>
      </pc:sldChg>
      <pc:sldChg chg="modSp add modAnim">
        <pc:chgData name="Robert Thornton" userId="9f1969b453f71bbb" providerId="LiveId" clId="{CA914BD6-C6C1-427F-A575-7FE408890B31}" dt="2019-05-25T21:29:31.631" v="3575" actId="20577"/>
        <pc:sldMkLst>
          <pc:docMk/>
          <pc:sldMk cId="902099977" sldId="343"/>
        </pc:sldMkLst>
        <pc:spChg chg="mod">
          <ac:chgData name="Robert Thornton" userId="9f1969b453f71bbb" providerId="LiveId" clId="{CA914BD6-C6C1-427F-A575-7FE408890B31}" dt="2019-05-25T21:29:31.631" v="3575" actId="20577"/>
          <ac:spMkLst>
            <pc:docMk/>
            <pc:sldMk cId="902099977" sldId="343"/>
            <ac:spMk id="13" creationId="{E7C750C0-1812-4958-B4B6-2FF0B4BA06AA}"/>
          </ac:spMkLst>
        </pc:spChg>
      </pc:sldChg>
      <pc:sldChg chg="del">
        <pc:chgData name="Robert Thornton" userId="9f1969b453f71bbb" providerId="LiveId" clId="{CA914BD6-C6C1-427F-A575-7FE408890B31}" dt="2019-05-25T17:57:30.513" v="13" actId="2696"/>
        <pc:sldMkLst>
          <pc:docMk/>
          <pc:sldMk cId="1054706931" sldId="343"/>
        </pc:sldMkLst>
      </pc:sldChg>
      <pc:sldChg chg="del">
        <pc:chgData name="Robert Thornton" userId="9f1969b453f71bbb" providerId="LiveId" clId="{CA914BD6-C6C1-427F-A575-7FE408890B31}" dt="2019-05-25T17:57:30.522" v="14" actId="2696"/>
        <pc:sldMkLst>
          <pc:docMk/>
          <pc:sldMk cId="1256254522" sldId="344"/>
        </pc:sldMkLst>
      </pc:sldChg>
      <pc:sldChg chg="modSp add modAnim">
        <pc:chgData name="Robert Thornton" userId="9f1969b453f71bbb" providerId="LiveId" clId="{CA914BD6-C6C1-427F-A575-7FE408890B31}" dt="2019-05-25T21:30:25.733" v="3586" actId="6549"/>
        <pc:sldMkLst>
          <pc:docMk/>
          <pc:sldMk cId="1788438165" sldId="344"/>
        </pc:sldMkLst>
        <pc:spChg chg="mod">
          <ac:chgData name="Robert Thornton" userId="9f1969b453f71bbb" providerId="LiveId" clId="{CA914BD6-C6C1-427F-A575-7FE408890B31}" dt="2019-05-25T21:30:25.733" v="3586" actId="6549"/>
          <ac:spMkLst>
            <pc:docMk/>
            <pc:sldMk cId="1788438165" sldId="344"/>
            <ac:spMk id="13" creationId="{E7C750C0-1812-4958-B4B6-2FF0B4BA06AA}"/>
          </ac:spMkLst>
        </pc:spChg>
      </pc:sldChg>
      <pc:sldChg chg="addSp delSp modSp add addAnim delAnim modAnim">
        <pc:chgData name="Robert Thornton" userId="9f1969b453f71bbb" providerId="LiveId" clId="{CA914BD6-C6C1-427F-A575-7FE408890B31}" dt="2019-05-25T21:10:53.365" v="3320"/>
        <pc:sldMkLst>
          <pc:docMk/>
          <pc:sldMk cId="171628989" sldId="345"/>
        </pc:sldMkLst>
        <pc:spChg chg="add del mod">
          <ac:chgData name="Robert Thornton" userId="9f1969b453f71bbb" providerId="LiveId" clId="{CA914BD6-C6C1-427F-A575-7FE408890B31}" dt="2019-05-25T20:55:59.814" v="2833" actId="478"/>
          <ac:spMkLst>
            <pc:docMk/>
            <pc:sldMk cId="171628989" sldId="345"/>
            <ac:spMk id="3" creationId="{BDDD3623-5205-4DA8-8A7D-77746619D2DA}"/>
          </ac:spMkLst>
        </pc:spChg>
        <pc:spChg chg="mod">
          <ac:chgData name="Robert Thornton" userId="9f1969b453f71bbb" providerId="LiveId" clId="{CA914BD6-C6C1-427F-A575-7FE408890B31}" dt="2019-05-25T20:50:56.942" v="2624" actId="115"/>
          <ac:spMkLst>
            <pc:docMk/>
            <pc:sldMk cId="171628989" sldId="345"/>
            <ac:spMk id="13" creationId="{E7C750C0-1812-4958-B4B6-2FF0B4BA06AA}"/>
          </ac:spMkLst>
        </pc:spChg>
      </pc:sldChg>
      <pc:sldChg chg="del">
        <pc:chgData name="Robert Thornton" userId="9f1969b453f71bbb" providerId="LiveId" clId="{CA914BD6-C6C1-427F-A575-7FE408890B31}" dt="2019-05-25T17:57:30.529" v="15" actId="2696"/>
        <pc:sldMkLst>
          <pc:docMk/>
          <pc:sldMk cId="3093006289" sldId="345"/>
        </pc:sldMkLst>
      </pc:sldChg>
      <pc:sldChg chg="del">
        <pc:chgData name="Robert Thornton" userId="9f1969b453f71bbb" providerId="LiveId" clId="{CA914BD6-C6C1-427F-A575-7FE408890B31}" dt="2019-05-25T17:57:30.540" v="16" actId="2696"/>
        <pc:sldMkLst>
          <pc:docMk/>
          <pc:sldMk cId="2659107521" sldId="346"/>
        </pc:sldMkLst>
      </pc:sldChg>
      <pc:sldChg chg="delSp modSp add delAnim modAnim">
        <pc:chgData name="Robert Thornton" userId="9f1969b453f71bbb" providerId="LiveId" clId="{CA914BD6-C6C1-427F-A575-7FE408890B31}" dt="2019-05-25T21:25:57.643" v="3543" actId="2"/>
        <pc:sldMkLst>
          <pc:docMk/>
          <pc:sldMk cId="3898618397" sldId="346"/>
        </pc:sldMkLst>
        <pc:spChg chg="del">
          <ac:chgData name="Robert Thornton" userId="9f1969b453f71bbb" providerId="LiveId" clId="{CA914BD6-C6C1-427F-A575-7FE408890B31}" dt="2019-05-25T20:49:16.868" v="2548" actId="478"/>
          <ac:spMkLst>
            <pc:docMk/>
            <pc:sldMk cId="3898618397" sldId="346"/>
            <ac:spMk id="3" creationId="{BDDD3623-5205-4DA8-8A7D-77746619D2DA}"/>
          </ac:spMkLst>
        </pc:spChg>
        <pc:spChg chg="mod">
          <ac:chgData name="Robert Thornton" userId="9f1969b453f71bbb" providerId="LiveId" clId="{CA914BD6-C6C1-427F-A575-7FE408890B31}" dt="2019-05-25T21:25:57.643" v="3543" actId="2"/>
          <ac:spMkLst>
            <pc:docMk/>
            <pc:sldMk cId="3898618397" sldId="346"/>
            <ac:spMk id="13" creationId="{E7C750C0-1812-4958-B4B6-2FF0B4BA06AA}"/>
          </ac:spMkLst>
        </pc:spChg>
      </pc:sldChg>
      <pc:sldChg chg="modSp add modAnim">
        <pc:chgData name="Robert Thornton" userId="9f1969b453f71bbb" providerId="LiveId" clId="{CA914BD6-C6C1-427F-A575-7FE408890B31}" dt="2019-05-25T21:33:23.316" v="3590"/>
        <pc:sldMkLst>
          <pc:docMk/>
          <pc:sldMk cId="360706492" sldId="347"/>
        </pc:sldMkLst>
        <pc:spChg chg="mod">
          <ac:chgData name="Robert Thornton" userId="9f1969b453f71bbb" providerId="LiveId" clId="{CA914BD6-C6C1-427F-A575-7FE408890B31}" dt="2019-05-25T21:25:59.984" v="3544" actId="2"/>
          <ac:spMkLst>
            <pc:docMk/>
            <pc:sldMk cId="360706492" sldId="347"/>
            <ac:spMk id="13" creationId="{E7C750C0-1812-4958-B4B6-2FF0B4BA06AA}"/>
          </ac:spMkLst>
        </pc:spChg>
      </pc:sldChg>
      <pc:sldChg chg="del">
        <pc:chgData name="Robert Thornton" userId="9f1969b453f71bbb" providerId="LiveId" clId="{CA914BD6-C6C1-427F-A575-7FE408890B31}" dt="2019-05-25T17:57:30.487" v="10" actId="2696"/>
        <pc:sldMkLst>
          <pc:docMk/>
          <pc:sldMk cId="4273575354" sldId="347"/>
        </pc:sldMkLst>
      </pc:sldChg>
      <pc:sldChg chg="modSp add modAnim">
        <pc:chgData name="Robert Thornton" userId="9f1969b453f71bbb" providerId="LiveId" clId="{CA914BD6-C6C1-427F-A575-7FE408890B31}" dt="2019-05-25T21:16:19.888" v="3441" actId="15"/>
        <pc:sldMkLst>
          <pc:docMk/>
          <pc:sldMk cId="2762662524" sldId="348"/>
        </pc:sldMkLst>
        <pc:spChg chg="mod">
          <ac:chgData name="Robert Thornton" userId="9f1969b453f71bbb" providerId="LiveId" clId="{CA914BD6-C6C1-427F-A575-7FE408890B31}" dt="2019-05-25T21:16:19.888" v="3441" actId="15"/>
          <ac:spMkLst>
            <pc:docMk/>
            <pc:sldMk cId="2762662524" sldId="348"/>
            <ac:spMk id="13" creationId="{E7C750C0-1812-4958-B4B6-2FF0B4BA06AA}"/>
          </ac:spMkLst>
        </pc:spChg>
      </pc:sldChg>
      <pc:sldChg chg="del">
        <pc:chgData name="Robert Thornton" userId="9f1969b453f71bbb" providerId="LiveId" clId="{CA914BD6-C6C1-427F-A575-7FE408890B31}" dt="2019-05-25T17:57:30.561" v="17" actId="2696"/>
        <pc:sldMkLst>
          <pc:docMk/>
          <pc:sldMk cId="3087333889" sldId="348"/>
        </pc:sldMkLst>
      </pc:sldChg>
      <pc:sldChg chg="modSp del">
        <pc:chgData name="Robert Thornton" userId="9f1969b453f71bbb" providerId="LiveId" clId="{CA914BD6-C6C1-427F-A575-7FE408890B31}" dt="2019-05-25T17:57:30.569" v="18" actId="2696"/>
        <pc:sldMkLst>
          <pc:docMk/>
          <pc:sldMk cId="787362551" sldId="349"/>
        </pc:sldMkLst>
        <pc:spChg chg="mod">
          <ac:chgData name="Robert Thornton" userId="9f1969b453f71bbb" providerId="LiveId" clId="{CA914BD6-C6C1-427F-A575-7FE408890B31}" dt="2019-05-25T17:56:48.797" v="2" actId="27636"/>
          <ac:spMkLst>
            <pc:docMk/>
            <pc:sldMk cId="787362551" sldId="349"/>
            <ac:spMk id="13" creationId="{E7C750C0-1812-4958-B4B6-2FF0B4BA06AA}"/>
          </ac:spMkLst>
        </pc:spChg>
      </pc:sldChg>
      <pc:sldChg chg="modSp add modAnim">
        <pc:chgData name="Robert Thornton" userId="9f1969b453f71bbb" providerId="LiveId" clId="{CA914BD6-C6C1-427F-A575-7FE408890B31}" dt="2019-05-25T21:26:01.333" v="3545" actId="2"/>
        <pc:sldMkLst>
          <pc:docMk/>
          <pc:sldMk cId="1312764923" sldId="349"/>
        </pc:sldMkLst>
        <pc:spChg chg="mod">
          <ac:chgData name="Robert Thornton" userId="9f1969b453f71bbb" providerId="LiveId" clId="{CA914BD6-C6C1-427F-A575-7FE408890B31}" dt="2019-05-25T21:26:01.333" v="3545" actId="2"/>
          <ac:spMkLst>
            <pc:docMk/>
            <pc:sldMk cId="1312764923" sldId="349"/>
            <ac:spMk id="13" creationId="{E7C750C0-1812-4958-B4B6-2FF0B4BA06AA}"/>
          </ac:spMkLst>
        </pc:spChg>
      </pc:sldChg>
      <pc:sldChg chg="del">
        <pc:chgData name="Robert Thornton" userId="9f1969b453f71bbb" providerId="LiveId" clId="{CA914BD6-C6C1-427F-A575-7FE408890B31}" dt="2019-05-25T17:57:30.583" v="19" actId="2696"/>
        <pc:sldMkLst>
          <pc:docMk/>
          <pc:sldMk cId="1249608003" sldId="35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75106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08378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5027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711131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003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843814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42360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40735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6146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62894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953282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0702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6759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1944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6893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17089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4B4CE1-76C8-49A3-AD5E-7279E1E998B7}" type="datetimeFigureOut">
              <a:rPr lang="en-US" smtClean="0"/>
              <a:t>6/9/2019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C7BDEE-0EB6-4ADC-AC7D-A6D8782345DE}" type="slidenum">
              <a:rPr lang="en-US" smtClean="0"/>
              <a:t>‹#›</a:t>
            </a:fld>
            <a:endParaRPr lang="en-US" dirty="0"/>
          </a:p>
        </p:txBody>
      </p:sp>
    </p:spTree>
    <p:extLst>
      <p:ext uri="{BB962C8B-B14F-4D97-AF65-F5344CB8AC3E}">
        <p14:creationId xmlns:p14="http://schemas.microsoft.com/office/powerpoint/2010/main" val="3993904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95582A0C-564D-4D98-9C18-827AA9E4581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375472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Follow Jesus – Who Was Rejected</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19"/>
            <a:ext cx="9055100" cy="4742215"/>
          </a:xfrm>
        </p:spPr>
        <p:txBody>
          <a:bodyPr>
            <a:normAutofit/>
          </a:bodyPr>
          <a:lstStyle/>
          <a:p>
            <a:pPr defTabSz="463550">
              <a:spcBef>
                <a:spcPts val="0"/>
              </a:spcBef>
            </a:pPr>
            <a:r>
              <a:rPr lang="en-US" sz="2800" dirty="0">
                <a:solidFill>
                  <a:schemeClr val="tx1"/>
                </a:solidFill>
              </a:rPr>
              <a:t>“If the world hates you, you know that it has hated Me before it hated you…” (John 15:18)</a:t>
            </a:r>
          </a:p>
          <a:p>
            <a:pPr marL="0" indent="0" defTabSz="463550">
              <a:spcBef>
                <a:spcPts val="0"/>
              </a:spcBef>
              <a:buNone/>
            </a:pPr>
            <a:endParaRPr lang="en-US" sz="2800" dirty="0">
              <a:solidFill>
                <a:schemeClr val="tx1"/>
              </a:solidFill>
            </a:endParaRPr>
          </a:p>
          <a:p>
            <a:pPr defTabSz="463550">
              <a:spcBef>
                <a:spcPts val="0"/>
              </a:spcBef>
            </a:pPr>
            <a:r>
              <a:rPr lang="en-US" sz="2800" dirty="0">
                <a:solidFill>
                  <a:schemeClr val="tx1"/>
                </a:solidFill>
              </a:rPr>
              <a:t>“We know that we are of God, and that the whole world lies in the power of the evil one.” (1John 5:19)</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“See how great a love the Father has bestowed on us, that we would be called children of God; and such we are. For this reason the world does not know us, because it did not know Him.” (1John 3:1)</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033009765"/>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Thinking Differently than the World</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19"/>
            <a:ext cx="9055100" cy="4742215"/>
          </a:xfrm>
        </p:spPr>
        <p:txBody>
          <a:bodyPr>
            <a:normAutofit lnSpcReduction="10000"/>
          </a:bodyPr>
          <a:lstStyle/>
          <a:p>
            <a:pPr defTabSz="463550">
              <a:spcBef>
                <a:spcPts val="0"/>
              </a:spcBef>
            </a:pPr>
            <a:r>
              <a:rPr lang="en-US" sz="2800" dirty="0">
                <a:solidFill>
                  <a:schemeClr val="tx1"/>
                </a:solidFill>
              </a:rPr>
              <a:t>“And do not be conformed to this world, but be transformed by the renewing of your mind, so that you may prove what the will of God is, that which is good and acceptable and perfect.” (Rom. 12:2)</a:t>
            </a:r>
          </a:p>
          <a:p>
            <a:pPr marL="0" indent="0" defTabSz="463550">
              <a:spcBef>
                <a:spcPts val="0"/>
              </a:spcBef>
              <a:buNone/>
            </a:pPr>
            <a:endParaRPr lang="en-US" sz="2800" dirty="0">
              <a:solidFill>
                <a:schemeClr val="tx1"/>
              </a:solidFill>
            </a:endParaRPr>
          </a:p>
          <a:p>
            <a:pPr defTabSz="463550">
              <a:spcBef>
                <a:spcPts val="0"/>
              </a:spcBef>
            </a:pPr>
            <a:r>
              <a:rPr lang="en-US" sz="2800" dirty="0">
                <a:solidFill>
                  <a:schemeClr val="tx1"/>
                </a:solidFill>
              </a:rPr>
              <a:t>“As obedient children, do not be conformed to the former lusts which were yours in your ignorance, but like the Holy One who called you, be holy yourselves…” (1Pet. 1:14,15)</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Eph. 4:17-24</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97229547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Thinking Differently than the World</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19"/>
            <a:ext cx="9539037" cy="4883163"/>
          </a:xfrm>
        </p:spPr>
        <p:txBody>
          <a:bodyPr>
            <a:normAutofit/>
          </a:bodyPr>
          <a:lstStyle/>
          <a:p>
            <a:pPr defTabSz="463550">
              <a:spcBef>
                <a:spcPts val="0"/>
              </a:spcBef>
            </a:pPr>
            <a:r>
              <a:rPr lang="en-US" sz="2800" dirty="0">
                <a:solidFill>
                  <a:schemeClr val="tx1"/>
                </a:solidFill>
              </a:rPr>
              <a:t>Eph. 4:17-24</a:t>
            </a:r>
          </a:p>
          <a:p>
            <a:pPr lvl="1" defTabSz="463550">
              <a:spcBef>
                <a:spcPts val="0"/>
              </a:spcBef>
            </a:pPr>
            <a:r>
              <a:rPr lang="en-US" sz="2600" dirty="0">
                <a:solidFill>
                  <a:schemeClr val="tx1"/>
                </a:solidFill>
              </a:rPr>
              <a:t>Gentiles…</a:t>
            </a:r>
          </a:p>
          <a:p>
            <a:pPr lvl="2" defTabSz="463550">
              <a:spcBef>
                <a:spcPts val="0"/>
              </a:spcBef>
            </a:pPr>
            <a:r>
              <a:rPr lang="en-US" sz="2400" dirty="0">
                <a:solidFill>
                  <a:schemeClr val="tx1"/>
                </a:solidFill>
              </a:rPr>
              <a:t>Futility of their mind</a:t>
            </a:r>
          </a:p>
          <a:p>
            <a:pPr lvl="2" defTabSz="463550">
              <a:spcBef>
                <a:spcPts val="0"/>
              </a:spcBef>
            </a:pPr>
            <a:r>
              <a:rPr lang="en-US" sz="2400" dirty="0">
                <a:solidFill>
                  <a:schemeClr val="tx1"/>
                </a:solidFill>
              </a:rPr>
              <a:t>Darkened in their understanding</a:t>
            </a:r>
          </a:p>
          <a:p>
            <a:pPr lvl="2" defTabSz="463550">
              <a:spcBef>
                <a:spcPts val="0"/>
              </a:spcBef>
            </a:pPr>
            <a:r>
              <a:rPr lang="en-US" sz="2400" dirty="0">
                <a:solidFill>
                  <a:schemeClr val="tx1"/>
                </a:solidFill>
              </a:rPr>
              <a:t>Excluded from the life of God</a:t>
            </a:r>
          </a:p>
          <a:p>
            <a:pPr lvl="2" defTabSz="463550">
              <a:spcBef>
                <a:spcPts val="0"/>
              </a:spcBef>
            </a:pPr>
            <a:r>
              <a:rPr lang="en-US" sz="2400" dirty="0">
                <a:solidFill>
                  <a:schemeClr val="tx1"/>
                </a:solidFill>
              </a:rPr>
              <a:t>Given to sensuality; every kind of impurity with greediness</a:t>
            </a:r>
          </a:p>
          <a:p>
            <a:pPr lvl="1" defTabSz="463550">
              <a:spcBef>
                <a:spcPts val="0"/>
              </a:spcBef>
            </a:pPr>
            <a:r>
              <a:rPr lang="en-US" sz="2600" dirty="0">
                <a:solidFill>
                  <a:schemeClr val="tx1"/>
                </a:solidFill>
              </a:rPr>
              <a:t>Disciples…</a:t>
            </a:r>
          </a:p>
          <a:p>
            <a:pPr lvl="2" defTabSz="463550">
              <a:spcBef>
                <a:spcPts val="0"/>
              </a:spcBef>
            </a:pPr>
            <a:r>
              <a:rPr lang="en-US" sz="2400" dirty="0">
                <a:solidFill>
                  <a:schemeClr val="tx1"/>
                </a:solidFill>
              </a:rPr>
              <a:t>Lay aside old self</a:t>
            </a:r>
          </a:p>
          <a:p>
            <a:pPr lvl="2" defTabSz="463550">
              <a:spcBef>
                <a:spcPts val="0"/>
              </a:spcBef>
            </a:pPr>
            <a:r>
              <a:rPr lang="en-US" sz="2400" dirty="0">
                <a:solidFill>
                  <a:schemeClr val="tx1"/>
                </a:solidFill>
              </a:rPr>
              <a:t>Renewed in the spirit of your mind</a:t>
            </a:r>
          </a:p>
          <a:p>
            <a:pPr lvl="2" defTabSz="463550">
              <a:spcBef>
                <a:spcPts val="0"/>
              </a:spcBef>
            </a:pPr>
            <a:r>
              <a:rPr lang="en-US" sz="2400" dirty="0">
                <a:solidFill>
                  <a:schemeClr val="tx1"/>
                </a:solidFill>
              </a:rPr>
              <a:t>Put on new self</a:t>
            </a:r>
          </a:p>
          <a:p>
            <a:pPr lvl="3" defTabSz="463550">
              <a:spcBef>
                <a:spcPts val="0"/>
              </a:spcBef>
            </a:pPr>
            <a:r>
              <a:rPr lang="en-US" sz="2200" dirty="0">
                <a:solidFill>
                  <a:schemeClr val="tx1"/>
                </a:solidFill>
              </a:rPr>
              <a:t>“Created in righteousness and holiness of the truth”</a:t>
            </a:r>
          </a:p>
          <a:p>
            <a:pPr lvl="1" defTabSz="463550">
              <a:spcBef>
                <a:spcPts val="0"/>
              </a:spcBef>
            </a:pPr>
            <a:endParaRPr lang="en-US" sz="26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02500928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Thinking Differently than the World</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19"/>
            <a:ext cx="9055100" cy="4742215"/>
          </a:xfrm>
        </p:spPr>
        <p:txBody>
          <a:bodyPr>
            <a:normAutofit/>
          </a:bodyPr>
          <a:lstStyle/>
          <a:p>
            <a:pPr defTabSz="463550">
              <a:spcBef>
                <a:spcPts val="0"/>
              </a:spcBef>
            </a:pPr>
            <a:r>
              <a:rPr lang="en-US" sz="2800" dirty="0">
                <a:solidFill>
                  <a:schemeClr val="tx1"/>
                </a:solidFill>
              </a:rPr>
              <a:t>Scenario 1 – A thief</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Question 2 – A new job opportunity</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Question 3 – A daughter who is withdrawn from</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Disciples of Christ make decisions, as best as they can, that would be the best choice for </a:t>
            </a:r>
            <a:r>
              <a:rPr lang="en-US" sz="2800" u="sng" dirty="0">
                <a:solidFill>
                  <a:schemeClr val="tx1"/>
                </a:solidFill>
              </a:rPr>
              <a:t>the soul</a:t>
            </a: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8534243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9222446" cy="1320800"/>
          </a:xfrm>
        </p:spPr>
        <p:txBody>
          <a:bodyPr/>
          <a:lstStyle/>
          <a:p>
            <a:r>
              <a:rPr lang="en-US" dirty="0">
                <a:solidFill>
                  <a:schemeClr val="tx1"/>
                </a:solidFill>
              </a:rPr>
              <a:t>Living Like Strangers and Pilgrims – By Faith</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19"/>
            <a:ext cx="9055100" cy="4742215"/>
          </a:xfrm>
        </p:spPr>
        <p:txBody>
          <a:bodyPr>
            <a:normAutofit lnSpcReduction="10000"/>
          </a:bodyPr>
          <a:lstStyle/>
          <a:p>
            <a:r>
              <a:rPr lang="en-US" sz="2800" dirty="0">
                <a:solidFill>
                  <a:schemeClr val="tx1"/>
                </a:solidFill>
              </a:rPr>
              <a:t>For whatever is born of God overcomes the world; and </a:t>
            </a:r>
            <a:r>
              <a:rPr lang="en-US" sz="2800" u="sng" dirty="0">
                <a:solidFill>
                  <a:schemeClr val="tx1"/>
                </a:solidFill>
              </a:rPr>
              <a:t>this is the victory that has overcome the world – our faith</a:t>
            </a:r>
            <a:r>
              <a:rPr lang="en-US" sz="2800" dirty="0">
                <a:solidFill>
                  <a:schemeClr val="tx1"/>
                </a:solidFill>
              </a:rPr>
              <a:t>.” (1John 5:4)</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“But resist him, </a:t>
            </a:r>
            <a:r>
              <a:rPr lang="en-US" sz="2800" u="sng" dirty="0">
                <a:solidFill>
                  <a:schemeClr val="tx1"/>
                </a:solidFill>
              </a:rPr>
              <a:t>firm in your faith</a:t>
            </a:r>
            <a:r>
              <a:rPr lang="en-US" sz="2800" dirty="0">
                <a:solidFill>
                  <a:schemeClr val="tx1"/>
                </a:solidFill>
              </a:rPr>
              <a:t>, knowing that the same experiences of suffering are being accomplished by your brethren who are in the world.” (1Pet. 5:9)</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“Now faith is the assurance of things hoped for, the conviction of things not seen. </a:t>
            </a:r>
            <a:r>
              <a:rPr lang="en-US" sz="2800" u="sng" dirty="0">
                <a:solidFill>
                  <a:schemeClr val="tx1"/>
                </a:solidFill>
              </a:rPr>
              <a:t>For by it the men of old gained approval</a:t>
            </a:r>
            <a:r>
              <a:rPr lang="en-US" sz="2800" dirty="0">
                <a:solidFill>
                  <a:schemeClr val="tx1"/>
                </a:solidFill>
              </a:rPr>
              <a:t>.” (Heb. 11:1-2)</a:t>
            </a:r>
          </a:p>
          <a:p>
            <a:pPr defTabSz="463550">
              <a:spcBef>
                <a:spcPts val="0"/>
              </a:spcBef>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233434201"/>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21647"/>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p:txBody>
          <a:bodyPr>
            <a:normAutofit/>
          </a:bodyPr>
          <a:lstStyle/>
          <a:p>
            <a:r>
              <a:rPr lang="en-US" sz="3600" dirty="0">
                <a:solidFill>
                  <a:schemeClr val="bg1"/>
                </a:solidFill>
                <a:latin typeface="Khmer UI" pitchFamily="34" charset="0"/>
                <a:cs typeface="Khmer UI" pitchFamily="34" charset="0"/>
              </a:rPr>
              <a:t>THE DISCIPLES RELATIONSHIP:</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835240"/>
          </a:xfrm>
        </p:spPr>
        <p:txBody>
          <a:bodyPr numCol="2">
            <a:normAutofit fontScale="85000" lnSpcReduction="20000"/>
          </a:bodyPr>
          <a:lstStyle/>
          <a:p>
            <a:pPr>
              <a:buClr>
                <a:schemeClr val="bg1"/>
              </a:buClr>
            </a:pPr>
            <a:r>
              <a:rPr lang="en-US" sz="3600" dirty="0">
                <a:solidFill>
                  <a:schemeClr val="bg1"/>
                </a:solidFill>
                <a:latin typeface="Khmer UI" pitchFamily="34" charset="0"/>
                <a:cs typeface="Khmer UI" pitchFamily="34" charset="0"/>
              </a:rPr>
              <a:t>TO HIMSELF</a:t>
            </a:r>
          </a:p>
          <a:p>
            <a:pPr lvl="1">
              <a:buClr>
                <a:schemeClr val="bg1"/>
              </a:buClr>
            </a:pPr>
            <a:r>
              <a:rPr lang="en-US" sz="2800" dirty="0">
                <a:solidFill>
                  <a:schemeClr val="bg1"/>
                </a:solidFill>
                <a:latin typeface="Khmer UI" pitchFamily="34" charset="0"/>
                <a:cs typeface="Khmer UI" pitchFamily="34" charset="0"/>
              </a:rPr>
              <a:t>An Athlete</a:t>
            </a:r>
          </a:p>
          <a:p>
            <a:pPr lvl="1">
              <a:buClr>
                <a:schemeClr val="bg1"/>
              </a:buClr>
            </a:pPr>
            <a:r>
              <a:rPr lang="en-US" sz="2800" dirty="0">
                <a:solidFill>
                  <a:schemeClr val="bg1"/>
                </a:solidFill>
                <a:latin typeface="Khmer UI" pitchFamily="34" charset="0"/>
                <a:cs typeface="Khmer UI" pitchFamily="34" charset="0"/>
              </a:rPr>
              <a:t>A Soldier</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LORD</a:t>
            </a:r>
          </a:p>
          <a:p>
            <a:pPr lvl="1">
              <a:buClr>
                <a:schemeClr val="bg1"/>
              </a:buClr>
            </a:pPr>
            <a:r>
              <a:rPr lang="en-US" sz="3200" dirty="0">
                <a:solidFill>
                  <a:schemeClr val="bg1"/>
                </a:solidFill>
                <a:latin typeface="Khmer UI" pitchFamily="34" charset="0"/>
                <a:cs typeface="Khmer UI" pitchFamily="34" charset="0"/>
              </a:rPr>
              <a:t>The Potter and the Clay</a:t>
            </a:r>
          </a:p>
          <a:p>
            <a:pPr lvl="1">
              <a:buClr>
                <a:schemeClr val="bg1"/>
              </a:buClr>
            </a:pPr>
            <a:r>
              <a:rPr lang="en-US" sz="3200" dirty="0">
                <a:solidFill>
                  <a:schemeClr val="bg1"/>
                </a:solidFill>
                <a:latin typeface="Khmer UI" pitchFamily="34" charset="0"/>
                <a:cs typeface="Khmer UI" pitchFamily="34" charset="0"/>
              </a:rPr>
              <a:t>The Vine and the Branches</a:t>
            </a:r>
          </a:p>
          <a:p>
            <a:pPr lvl="1">
              <a:buClr>
                <a:schemeClr val="bg1"/>
              </a:buClr>
            </a:pPr>
            <a:r>
              <a:rPr lang="en-US" sz="3200" dirty="0">
                <a:solidFill>
                  <a:schemeClr val="bg1"/>
                </a:solidFill>
                <a:latin typeface="Khmer UI" pitchFamily="34" charset="0"/>
                <a:cs typeface="Khmer UI" pitchFamily="34" charset="0"/>
              </a:rPr>
              <a:t>A Child of God</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BRETHREN</a:t>
            </a:r>
          </a:p>
          <a:p>
            <a:pPr lvl="1">
              <a:buClr>
                <a:schemeClr val="bg1"/>
              </a:buClr>
            </a:pPr>
            <a:r>
              <a:rPr lang="en-US" sz="3200" dirty="0">
                <a:solidFill>
                  <a:schemeClr val="bg1"/>
                </a:solidFill>
                <a:latin typeface="Khmer UI" pitchFamily="34" charset="0"/>
                <a:cs typeface="Khmer UI" pitchFamily="34" charset="0"/>
              </a:rPr>
              <a:t>A Member of the Body</a:t>
            </a:r>
          </a:p>
          <a:p>
            <a:pPr lvl="1">
              <a:buClr>
                <a:schemeClr val="bg1"/>
              </a:buClr>
            </a:pPr>
            <a:r>
              <a:rPr lang="en-US" sz="3200" dirty="0">
                <a:solidFill>
                  <a:schemeClr val="bg1"/>
                </a:solidFill>
                <a:latin typeface="Khmer UI" pitchFamily="34" charset="0"/>
                <a:cs typeface="Khmer UI" pitchFamily="34" charset="0"/>
              </a:rPr>
              <a:t>“My Brother’s Keeper”</a:t>
            </a:r>
          </a:p>
          <a:p>
            <a:pPr lvl="1">
              <a:buClr>
                <a:schemeClr val="bg1"/>
              </a:buClr>
            </a:pPr>
            <a:r>
              <a:rPr lang="en-US" sz="3200" dirty="0">
                <a:solidFill>
                  <a:schemeClr val="bg1"/>
                </a:solidFill>
                <a:latin typeface="Khmer UI" pitchFamily="34" charset="0"/>
                <a:cs typeface="Khmer UI" pitchFamily="34" charset="0"/>
              </a:rPr>
              <a:t>A Servant</a:t>
            </a:r>
          </a:p>
          <a:p>
            <a:pPr lvl="1">
              <a:buClr>
                <a:schemeClr val="bg1"/>
              </a:buClr>
            </a:pPr>
            <a:endParaRPr lang="en-US" sz="32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THE WORLD</a:t>
            </a:r>
          </a:p>
          <a:p>
            <a:pPr lvl="1">
              <a:buClr>
                <a:schemeClr val="bg1"/>
              </a:buClr>
            </a:pPr>
            <a:r>
              <a:rPr lang="en-US" sz="3200" b="1" dirty="0">
                <a:solidFill>
                  <a:schemeClr val="bg1"/>
                </a:solidFill>
                <a:latin typeface="Khmer UI" pitchFamily="34" charset="0"/>
                <a:cs typeface="Khmer UI" pitchFamily="34" charset="0"/>
              </a:rPr>
              <a:t>Strangers &amp; Pilgrims</a:t>
            </a:r>
          </a:p>
          <a:p>
            <a:pPr lvl="1">
              <a:buClr>
                <a:schemeClr val="bg1"/>
              </a:buClr>
            </a:pPr>
            <a:r>
              <a:rPr lang="en-US" sz="3200" dirty="0">
                <a:solidFill>
                  <a:schemeClr val="bg1"/>
                </a:solidFill>
                <a:latin typeface="Khmer UI" pitchFamily="34" charset="0"/>
                <a:cs typeface="Khmer UI" pitchFamily="34" charset="0"/>
              </a:rPr>
              <a:t>Salt &amp; Light</a:t>
            </a:r>
          </a:p>
          <a:p>
            <a:pPr lvl="1">
              <a:buClr>
                <a:schemeClr val="bg1"/>
              </a:buClr>
            </a:pPr>
            <a:r>
              <a:rPr lang="en-US" sz="3200" dirty="0">
                <a:solidFill>
                  <a:schemeClr val="bg1"/>
                </a:solidFill>
                <a:latin typeface="Khmer UI" pitchFamily="34" charset="0"/>
                <a:cs typeface="Khmer UI" pitchFamily="34" charset="0"/>
              </a:rPr>
              <a:t>An Apologist</a:t>
            </a:r>
          </a:p>
          <a:p>
            <a:pPr lvl="1">
              <a:buClr>
                <a:schemeClr val="bg1"/>
              </a:buClr>
            </a:pPr>
            <a:r>
              <a:rPr lang="en-US" sz="3200" dirty="0">
                <a:solidFill>
                  <a:schemeClr val="bg1"/>
                </a:solidFill>
                <a:latin typeface="Khmer UI" pitchFamily="34" charset="0"/>
                <a:cs typeface="Khmer UI" pitchFamily="34" charset="0"/>
              </a:rPr>
              <a:t>Fishers of Men</a:t>
            </a:r>
          </a:p>
        </p:txBody>
      </p:sp>
      <p:cxnSp>
        <p:nvCxnSpPr>
          <p:cNvPr id="7" name="Straight Arrow Connector 6">
            <a:extLst>
              <a:ext uri="{FF2B5EF4-FFF2-40B4-BE49-F238E27FC236}">
                <a16:creationId xmlns:a16="http://schemas.microsoft.com/office/drawing/2014/main" id="{033B7851-F7EE-4571-8BFD-C0915EB9ECFF}"/>
              </a:ext>
            </a:extLst>
          </p:cNvPr>
          <p:cNvCxnSpPr>
            <a:cxnSpLocks/>
          </p:cNvCxnSpPr>
          <p:nvPr/>
        </p:nvCxnSpPr>
        <p:spPr>
          <a:xfrm>
            <a:off x="5962261" y="4727188"/>
            <a:ext cx="715630"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5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21647"/>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a:xfrm>
            <a:off x="677334" y="609600"/>
            <a:ext cx="10052870" cy="836645"/>
          </a:xfrm>
        </p:spPr>
        <p:txBody>
          <a:bodyPr>
            <a:normAutofit/>
          </a:bodyPr>
          <a:lstStyle/>
          <a:p>
            <a:r>
              <a:rPr lang="en-US" sz="3600" dirty="0">
                <a:solidFill>
                  <a:schemeClr val="bg1"/>
                </a:solidFill>
                <a:latin typeface="Khmer UI" pitchFamily="34" charset="0"/>
                <a:cs typeface="Khmer UI" pitchFamily="34" charset="0"/>
              </a:rPr>
              <a:t>THE DISCIPLES RELATIONSHIP TO THE WORLD:</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835240"/>
          </a:xfrm>
        </p:spPr>
        <p:txBody>
          <a:bodyPr numCol="1">
            <a:noAutofit/>
          </a:bodyPr>
          <a:lstStyle/>
          <a:p>
            <a:pPr>
              <a:buClr>
                <a:schemeClr val="bg1"/>
              </a:buClr>
            </a:pPr>
            <a:r>
              <a:rPr lang="en-US" sz="3200" dirty="0">
                <a:solidFill>
                  <a:schemeClr val="bg1"/>
                </a:solidFill>
                <a:latin typeface="Khmer UI" pitchFamily="34" charset="0"/>
                <a:cs typeface="Khmer UI" pitchFamily="34" charset="0"/>
              </a:rPr>
              <a:t>Strangers &amp; Pilgrims</a:t>
            </a:r>
          </a:p>
          <a:p>
            <a:pPr lvl="1">
              <a:buClr>
                <a:schemeClr val="bg1"/>
              </a:buClr>
            </a:pPr>
            <a:r>
              <a:rPr lang="en-US" sz="2800" dirty="0">
                <a:solidFill>
                  <a:schemeClr val="bg1"/>
                </a:solidFill>
                <a:latin typeface="Khmer UI" pitchFamily="34" charset="0"/>
                <a:cs typeface="Khmer UI" pitchFamily="34" charset="0"/>
              </a:rPr>
              <a:t>We are different from the world</a:t>
            </a:r>
          </a:p>
          <a:p>
            <a:pPr>
              <a:buClr>
                <a:schemeClr val="bg1"/>
              </a:buClr>
            </a:pPr>
            <a:r>
              <a:rPr lang="en-US" sz="3200" dirty="0">
                <a:solidFill>
                  <a:schemeClr val="bg1"/>
                </a:solidFill>
                <a:latin typeface="Khmer UI" pitchFamily="34" charset="0"/>
                <a:cs typeface="Khmer UI" pitchFamily="34" charset="0"/>
              </a:rPr>
              <a:t>Salt &amp; Light</a:t>
            </a:r>
          </a:p>
          <a:p>
            <a:pPr lvl="1">
              <a:buClr>
                <a:schemeClr val="bg1"/>
              </a:buClr>
            </a:pPr>
            <a:r>
              <a:rPr lang="en-US" sz="2800" dirty="0">
                <a:solidFill>
                  <a:schemeClr val="bg1"/>
                </a:solidFill>
                <a:latin typeface="Khmer UI" pitchFamily="34" charset="0"/>
                <a:cs typeface="Khmer UI" pitchFamily="34" charset="0"/>
              </a:rPr>
              <a:t>We are an influence in the world</a:t>
            </a:r>
          </a:p>
          <a:p>
            <a:pPr>
              <a:buClr>
                <a:schemeClr val="bg1"/>
              </a:buClr>
            </a:pPr>
            <a:r>
              <a:rPr lang="en-US" sz="3200" dirty="0">
                <a:solidFill>
                  <a:schemeClr val="bg1"/>
                </a:solidFill>
                <a:latin typeface="Khmer UI" pitchFamily="34" charset="0"/>
                <a:cs typeface="Khmer UI" pitchFamily="34" charset="0"/>
              </a:rPr>
              <a:t>An Apologist</a:t>
            </a:r>
          </a:p>
          <a:p>
            <a:pPr lvl="1">
              <a:buClr>
                <a:schemeClr val="bg1"/>
              </a:buClr>
            </a:pPr>
            <a:r>
              <a:rPr lang="en-US" sz="2800" dirty="0">
                <a:solidFill>
                  <a:schemeClr val="bg1"/>
                </a:solidFill>
                <a:latin typeface="Khmer UI" pitchFamily="34" charset="0"/>
                <a:cs typeface="Khmer UI" pitchFamily="34" charset="0"/>
              </a:rPr>
              <a:t>We are ready to explain our hope with the world</a:t>
            </a:r>
          </a:p>
          <a:p>
            <a:pPr>
              <a:buClr>
                <a:schemeClr val="bg1"/>
              </a:buClr>
            </a:pPr>
            <a:r>
              <a:rPr lang="en-US" sz="3200" dirty="0">
                <a:solidFill>
                  <a:schemeClr val="bg1"/>
                </a:solidFill>
                <a:latin typeface="Khmer UI" pitchFamily="34" charset="0"/>
                <a:cs typeface="Khmer UI" pitchFamily="34" charset="0"/>
              </a:rPr>
              <a:t>Fishers of Men</a:t>
            </a:r>
          </a:p>
          <a:p>
            <a:pPr lvl="1">
              <a:buClr>
                <a:schemeClr val="bg1"/>
              </a:buClr>
            </a:pPr>
            <a:r>
              <a:rPr lang="en-US" sz="2800" dirty="0">
                <a:solidFill>
                  <a:schemeClr val="bg1"/>
                </a:solidFill>
                <a:latin typeface="Khmer UI" pitchFamily="34" charset="0"/>
                <a:cs typeface="Khmer UI" pitchFamily="34" charset="0"/>
              </a:rPr>
              <a:t>We are working to help those lost in the world</a:t>
            </a:r>
          </a:p>
        </p:txBody>
      </p:sp>
    </p:spTree>
    <p:extLst>
      <p:ext uri="{BB962C8B-B14F-4D97-AF65-F5344CB8AC3E}">
        <p14:creationId xmlns:p14="http://schemas.microsoft.com/office/powerpoint/2010/main" val="359635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ctrTitle"/>
          </p:nvPr>
        </p:nvSpPr>
        <p:spPr>
          <a:xfrm>
            <a:off x="1442852" y="2043958"/>
            <a:ext cx="9306296" cy="1646302"/>
          </a:xfrm>
        </p:spPr>
        <p:txBody>
          <a:bodyPr anchor="b">
            <a:normAutofit/>
          </a:bodyPr>
          <a:lstStyle/>
          <a:p>
            <a:r>
              <a:rPr lang="en-US" sz="3600" spc="300" dirty="0">
                <a:solidFill>
                  <a:schemeClr val="bg1"/>
                </a:solidFill>
                <a:latin typeface="Khmer UI" panose="020B0502040204020203" pitchFamily="34" charset="0"/>
                <a:cs typeface="Khmer UI" panose="020B0502040204020203" pitchFamily="34" charset="0"/>
              </a:rPr>
              <a:t>LESSON 10: Strangers and Pilgrims</a:t>
            </a:r>
            <a:br>
              <a:rPr lang="en-US" sz="3600" spc="300" dirty="0">
                <a:solidFill>
                  <a:schemeClr val="bg1"/>
                </a:solidFill>
                <a:latin typeface="Khmer UI" panose="020B0502040204020203" pitchFamily="34" charset="0"/>
                <a:cs typeface="Khmer UI" panose="020B0502040204020203" pitchFamily="34" charset="0"/>
              </a:rPr>
            </a:br>
            <a:r>
              <a:rPr lang="en-US" sz="2800" spc="300" dirty="0">
                <a:solidFill>
                  <a:schemeClr val="bg1"/>
                </a:solidFill>
                <a:latin typeface="Khmer UI" panose="020B0502040204020203" pitchFamily="34" charset="0"/>
                <a:cs typeface="Khmer UI" panose="020B0502040204020203" pitchFamily="34" charset="0"/>
              </a:rPr>
              <a:t>The Disciple’s Walk of Faith</a:t>
            </a:r>
            <a:endParaRPr lang="en-US" sz="3600" spc="300" dirty="0">
              <a:solidFill>
                <a:schemeClr val="bg1"/>
              </a:solidFill>
              <a:latin typeface="Khmer UI" panose="020B0502040204020203" pitchFamily="34" charset="0"/>
              <a:cs typeface="Khmer UI" panose="020B0502040204020203" pitchFamily="34" charset="0"/>
            </a:endParaRPr>
          </a:p>
        </p:txBody>
      </p:sp>
      <p:sp>
        <p:nvSpPr>
          <p:cNvPr id="3" name="Subtitle 2">
            <a:extLst>
              <a:ext uri="{FF2B5EF4-FFF2-40B4-BE49-F238E27FC236}">
                <a16:creationId xmlns:a16="http://schemas.microsoft.com/office/drawing/2014/main" id="{7C421AC8-238B-46E7-AFAE-0AF38595F50A}"/>
              </a:ext>
            </a:extLst>
          </p:cNvPr>
          <p:cNvSpPr>
            <a:spLocks noGrp="1"/>
          </p:cNvSpPr>
          <p:nvPr>
            <p:ph type="subTitle" idx="1"/>
          </p:nvPr>
        </p:nvSpPr>
        <p:spPr>
          <a:xfrm>
            <a:off x="1442852" y="3990891"/>
            <a:ext cx="9306296" cy="1379537"/>
          </a:xfrm>
        </p:spPr>
        <p:txBody>
          <a:bodyPr>
            <a:normAutofit fontScale="92500" lnSpcReduction="20000"/>
          </a:bodyPr>
          <a:lstStyle/>
          <a:p>
            <a:pPr algn="l">
              <a:tabLst>
                <a:tab pos="9085263" algn="r"/>
              </a:tabLst>
            </a:pPr>
            <a:r>
              <a:rPr lang="en-US" sz="2800" i="1" dirty="0">
                <a:solidFill>
                  <a:schemeClr val="bg1"/>
                </a:solidFill>
                <a:latin typeface="Khmer UI" pitchFamily="34" charset="0"/>
                <a:cs typeface="Khmer UI" pitchFamily="34" charset="0"/>
              </a:rPr>
              <a:t>“These all died in faith, not having received the promises, but having seen them afar off were assured of them, embraced them and confessed that they were strangers and pilgrims on the earth.” (Heb. 11:13)</a:t>
            </a:r>
            <a:endParaRPr lang="en-US" dirty="0"/>
          </a:p>
        </p:txBody>
      </p:sp>
    </p:spTree>
    <p:extLst>
      <p:ext uri="{BB962C8B-B14F-4D97-AF65-F5344CB8AC3E}">
        <p14:creationId xmlns:p14="http://schemas.microsoft.com/office/powerpoint/2010/main" val="1754616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Strangers and Pilgrims – Lesson 10 Outline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1"/>
            <a:ext cx="9715500" cy="4928834"/>
          </a:xfrm>
        </p:spPr>
        <p:txBody>
          <a:bodyPr>
            <a:normAutofit fontScale="92500" lnSpcReduction="10000"/>
          </a:bodyPr>
          <a:lstStyle/>
          <a:p>
            <a:pPr defTabSz="463550">
              <a:spcBef>
                <a:spcPts val="0"/>
              </a:spcBef>
            </a:pPr>
            <a:r>
              <a:rPr lang="en-US" sz="3200" dirty="0">
                <a:solidFill>
                  <a:schemeClr val="tx1"/>
                </a:solidFill>
              </a:rPr>
              <a:t>What are Strangers and Pilgrims?</a:t>
            </a:r>
          </a:p>
          <a:p>
            <a:pPr lvl="1" defTabSz="463550">
              <a:spcBef>
                <a:spcPts val="0"/>
              </a:spcBef>
            </a:pPr>
            <a:r>
              <a:rPr lang="en-US" sz="2800" dirty="0">
                <a:solidFill>
                  <a:schemeClr val="tx1"/>
                </a:solidFill>
              </a:rPr>
              <a:t>Definition</a:t>
            </a:r>
          </a:p>
          <a:p>
            <a:pPr defTabSz="463550">
              <a:spcBef>
                <a:spcPts val="0"/>
              </a:spcBef>
            </a:pPr>
            <a:r>
              <a:rPr lang="en-US" sz="3200" dirty="0">
                <a:solidFill>
                  <a:schemeClr val="tx1"/>
                </a:solidFill>
              </a:rPr>
              <a:t>What Makes Us Strangers and Pilgrims?</a:t>
            </a:r>
          </a:p>
          <a:p>
            <a:pPr lvl="1" defTabSz="463550">
              <a:spcBef>
                <a:spcPts val="0"/>
              </a:spcBef>
            </a:pPr>
            <a:r>
              <a:rPr lang="en-US" sz="2800" dirty="0">
                <a:solidFill>
                  <a:schemeClr val="tx1"/>
                </a:solidFill>
              </a:rPr>
              <a:t>Citizens of a Heavenly Kingdom</a:t>
            </a:r>
          </a:p>
          <a:p>
            <a:pPr lvl="1" defTabSz="463550">
              <a:spcBef>
                <a:spcPts val="0"/>
              </a:spcBef>
            </a:pPr>
            <a:r>
              <a:rPr lang="en-US" sz="2800" dirty="0">
                <a:solidFill>
                  <a:schemeClr val="tx1"/>
                </a:solidFill>
              </a:rPr>
              <a:t>We Follow the One the World Rejected</a:t>
            </a:r>
          </a:p>
          <a:p>
            <a:pPr lvl="1" defTabSz="463550">
              <a:spcBef>
                <a:spcPts val="0"/>
              </a:spcBef>
            </a:pPr>
            <a:r>
              <a:rPr lang="en-US" sz="2800" dirty="0">
                <a:solidFill>
                  <a:schemeClr val="tx1"/>
                </a:solidFill>
              </a:rPr>
              <a:t>We Think Differently than the World</a:t>
            </a:r>
          </a:p>
          <a:p>
            <a:pPr lvl="1" defTabSz="463550">
              <a:spcBef>
                <a:spcPts val="0"/>
              </a:spcBef>
            </a:pPr>
            <a:endParaRPr lang="en-US" sz="1000" dirty="0">
              <a:solidFill>
                <a:schemeClr val="tx1"/>
              </a:solidFill>
            </a:endParaRPr>
          </a:p>
          <a:p>
            <a:pPr defTabSz="463550">
              <a:spcBef>
                <a:spcPts val="0"/>
              </a:spcBef>
            </a:pPr>
            <a:r>
              <a:rPr lang="en-US" sz="3200" dirty="0">
                <a:solidFill>
                  <a:schemeClr val="tx1"/>
                </a:solidFill>
              </a:rPr>
              <a:t>What Does it Take to Live Like Strangers and Pilgrims?</a:t>
            </a:r>
          </a:p>
          <a:p>
            <a:pPr lvl="1" defTabSz="463550">
              <a:spcBef>
                <a:spcPts val="0"/>
              </a:spcBef>
            </a:pPr>
            <a:r>
              <a:rPr lang="en-US" sz="2800" dirty="0">
                <a:solidFill>
                  <a:schemeClr val="tx1"/>
                </a:solidFill>
              </a:rPr>
              <a:t>Trusting in God’s Promises</a:t>
            </a:r>
          </a:p>
          <a:p>
            <a:pPr lvl="1" defTabSz="463550">
              <a:spcBef>
                <a:spcPts val="0"/>
              </a:spcBef>
            </a:pPr>
            <a:r>
              <a:rPr lang="en-US" sz="2800" dirty="0">
                <a:solidFill>
                  <a:schemeClr val="tx1"/>
                </a:solidFill>
              </a:rPr>
              <a:t>Obeying God’s Instructions</a:t>
            </a:r>
          </a:p>
          <a:p>
            <a:pPr lvl="1" defTabSz="463550">
              <a:spcBef>
                <a:spcPts val="0"/>
              </a:spcBef>
            </a:pPr>
            <a:r>
              <a:rPr lang="en-US" sz="2800" dirty="0">
                <a:solidFill>
                  <a:schemeClr val="tx1"/>
                </a:solidFill>
              </a:rPr>
              <a:t>Coming our from the World</a:t>
            </a:r>
          </a:p>
          <a:p>
            <a:pPr lvl="1" defTabSz="463550">
              <a:spcBef>
                <a:spcPts val="0"/>
              </a:spcBef>
            </a:pPr>
            <a:r>
              <a:rPr lang="en-US" sz="2800" dirty="0">
                <a:solidFill>
                  <a:schemeClr val="tx1"/>
                </a:solidFill>
              </a:rPr>
              <a:t>Delaying Gratification</a:t>
            </a:r>
          </a:p>
          <a:p>
            <a:pPr lvl="1" defTabSz="463550">
              <a:spcBef>
                <a:spcPts val="0"/>
              </a:spcBef>
            </a:pPr>
            <a:r>
              <a:rPr lang="en-US" sz="2800" dirty="0">
                <a:solidFill>
                  <a:schemeClr val="tx1"/>
                </a:solidFill>
              </a:rPr>
              <a:t>Commitment</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88594349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What Are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8" y="1920240"/>
            <a:ext cx="9321800" cy="4464997"/>
          </a:xfrm>
        </p:spPr>
        <p:txBody>
          <a:bodyPr>
            <a:normAutofit fontScale="92500" lnSpcReduction="10000"/>
          </a:bodyPr>
          <a:lstStyle/>
          <a:p>
            <a:pPr marL="0" indent="0" defTabSz="463550">
              <a:spcBef>
                <a:spcPts val="0"/>
              </a:spcBef>
              <a:buNone/>
            </a:pPr>
            <a:r>
              <a:rPr lang="en-US" sz="3200" dirty="0">
                <a:solidFill>
                  <a:schemeClr val="tx1"/>
                </a:solidFill>
              </a:rPr>
              <a:t>Heb. 11:8-16</a:t>
            </a:r>
          </a:p>
          <a:p>
            <a:pPr marL="0" indent="0" defTabSz="463550">
              <a:spcBef>
                <a:spcPts val="0"/>
              </a:spcBef>
              <a:buNone/>
            </a:pPr>
            <a:endParaRPr lang="en-US" sz="3200" dirty="0">
              <a:solidFill>
                <a:schemeClr val="tx1"/>
              </a:solidFill>
            </a:endParaRPr>
          </a:p>
          <a:p>
            <a:pPr defTabSz="463550">
              <a:spcBef>
                <a:spcPts val="0"/>
              </a:spcBef>
            </a:pPr>
            <a:r>
              <a:rPr lang="en-US" sz="3200" dirty="0">
                <a:solidFill>
                  <a:schemeClr val="tx1"/>
                </a:solidFill>
              </a:rPr>
              <a:t>Strangers / Foreigners (vs. 13)</a:t>
            </a:r>
          </a:p>
          <a:p>
            <a:pPr lvl="1" defTabSz="463550">
              <a:spcBef>
                <a:spcPts val="0"/>
              </a:spcBef>
            </a:pPr>
            <a:r>
              <a:rPr lang="en-US" sz="3000" dirty="0">
                <a:solidFill>
                  <a:schemeClr val="tx1"/>
                </a:solidFill>
              </a:rPr>
              <a:t>Gk. “</a:t>
            </a:r>
            <a:r>
              <a:rPr lang="en-US" sz="3000" dirty="0" err="1">
                <a:solidFill>
                  <a:schemeClr val="tx1"/>
                </a:solidFill>
              </a:rPr>
              <a:t>xenos</a:t>
            </a:r>
            <a:r>
              <a:rPr lang="en-US" sz="3000" dirty="0">
                <a:solidFill>
                  <a:schemeClr val="tx1"/>
                </a:solidFill>
              </a:rPr>
              <a:t>” – a foreigner; alien </a:t>
            </a:r>
          </a:p>
          <a:p>
            <a:pPr lvl="1" defTabSz="463550">
              <a:spcBef>
                <a:spcPts val="0"/>
              </a:spcBef>
            </a:pPr>
            <a:r>
              <a:rPr lang="en-US" sz="3000" dirty="0">
                <a:solidFill>
                  <a:schemeClr val="tx1"/>
                </a:solidFill>
              </a:rPr>
              <a:t>Matt. 25:35,38,43; Eph. 2:12,19</a:t>
            </a:r>
          </a:p>
          <a:p>
            <a:pPr marL="0" indent="0" defTabSz="463550">
              <a:spcBef>
                <a:spcPts val="0"/>
              </a:spcBef>
              <a:buNone/>
            </a:pPr>
            <a:endParaRPr lang="en-US" sz="3200" dirty="0">
              <a:solidFill>
                <a:schemeClr val="tx1"/>
              </a:solidFill>
            </a:endParaRPr>
          </a:p>
          <a:p>
            <a:pPr defTabSz="463550">
              <a:spcBef>
                <a:spcPts val="0"/>
              </a:spcBef>
            </a:pPr>
            <a:r>
              <a:rPr lang="en-US" sz="3200" dirty="0">
                <a:solidFill>
                  <a:schemeClr val="tx1"/>
                </a:solidFill>
              </a:rPr>
              <a:t>Pilgrims / Exiles (vs. 13)</a:t>
            </a:r>
          </a:p>
          <a:p>
            <a:pPr lvl="1" defTabSz="463550">
              <a:spcBef>
                <a:spcPts val="0"/>
              </a:spcBef>
            </a:pPr>
            <a:r>
              <a:rPr lang="en-US" sz="3000" dirty="0">
                <a:solidFill>
                  <a:schemeClr val="tx1"/>
                </a:solidFill>
              </a:rPr>
              <a:t>Gk. “</a:t>
            </a:r>
            <a:r>
              <a:rPr lang="en-US" sz="3000" dirty="0" err="1">
                <a:solidFill>
                  <a:schemeClr val="tx1"/>
                </a:solidFill>
              </a:rPr>
              <a:t>parepidemos</a:t>
            </a:r>
            <a:r>
              <a:rPr lang="en-US" sz="3000" dirty="0">
                <a:solidFill>
                  <a:schemeClr val="tx1"/>
                </a:solidFill>
              </a:rPr>
              <a:t>” – one who comes from a foreign country into a city or land to reside there by the side of the natives</a:t>
            </a:r>
          </a:p>
          <a:p>
            <a:pPr lvl="1" defTabSz="463550">
              <a:spcBef>
                <a:spcPts val="0"/>
              </a:spcBef>
            </a:pPr>
            <a:r>
              <a:rPr lang="en-US" sz="3000" dirty="0">
                <a:solidFill>
                  <a:schemeClr val="tx1"/>
                </a:solidFill>
              </a:rPr>
              <a:t>1Pet. 2:11</a:t>
            </a:r>
            <a:endParaRPr lang="en-US" sz="26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60565345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What Are Strangers and Pilgrims?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8" y="1920239"/>
            <a:ext cx="9321800" cy="4841501"/>
          </a:xfrm>
        </p:spPr>
        <p:txBody>
          <a:bodyPr>
            <a:normAutofit lnSpcReduction="10000"/>
          </a:bodyPr>
          <a:lstStyle/>
          <a:p>
            <a:pPr marL="0" indent="0" algn="ctr" defTabSz="463550">
              <a:spcBef>
                <a:spcPts val="0"/>
              </a:spcBef>
              <a:buNone/>
            </a:pPr>
            <a:r>
              <a:rPr lang="en-US" sz="2400" dirty="0">
                <a:solidFill>
                  <a:schemeClr val="tx1"/>
                </a:solidFill>
              </a:rPr>
              <a:t>“Here we are but straying pilgrims; here our path is often dim;</a:t>
            </a:r>
          </a:p>
          <a:p>
            <a:pPr marL="0" indent="0" algn="ctr" defTabSz="463550">
              <a:spcBef>
                <a:spcPts val="0"/>
              </a:spcBef>
              <a:buNone/>
            </a:pPr>
            <a:r>
              <a:rPr lang="en-US" sz="2400" dirty="0">
                <a:solidFill>
                  <a:schemeClr val="tx1"/>
                </a:solidFill>
              </a:rPr>
              <a:t>But to cheer us on our journey, still we sing this wayside hymn;</a:t>
            </a:r>
          </a:p>
          <a:p>
            <a:pPr marL="0" indent="0" algn="ctr" defTabSz="463550">
              <a:spcBef>
                <a:spcPts val="0"/>
              </a:spcBef>
              <a:buNone/>
            </a:pPr>
            <a:r>
              <a:rPr lang="en-US" sz="2400" dirty="0">
                <a:solidFill>
                  <a:schemeClr val="tx1"/>
                </a:solidFill>
              </a:rPr>
              <a:t>Yonder over the rolling river, Where the shining mansions rise</a:t>
            </a:r>
          </a:p>
          <a:p>
            <a:pPr marL="0" indent="0" algn="ctr" defTabSz="463550">
              <a:spcBef>
                <a:spcPts val="0"/>
              </a:spcBef>
              <a:buNone/>
            </a:pPr>
            <a:r>
              <a:rPr lang="en-US" sz="2400" dirty="0">
                <a:solidFill>
                  <a:schemeClr val="tx1"/>
                </a:solidFill>
              </a:rPr>
              <a:t>Soon will be our home forever, And the smile of the blessed Giver</a:t>
            </a:r>
          </a:p>
          <a:p>
            <a:pPr marL="0" indent="0" algn="ctr" defTabSz="463550">
              <a:spcBef>
                <a:spcPts val="0"/>
              </a:spcBef>
              <a:buNone/>
            </a:pPr>
            <a:r>
              <a:rPr lang="en-US" sz="2400" dirty="0">
                <a:solidFill>
                  <a:schemeClr val="tx1"/>
                </a:solidFill>
              </a:rPr>
              <a:t>Gladdens all our longing eyes.”</a:t>
            </a:r>
          </a:p>
          <a:p>
            <a:pPr algn="ctr" defTabSz="463550">
              <a:spcBef>
                <a:spcPts val="0"/>
              </a:spcBef>
              <a:buFontTx/>
              <a:buChar char="-"/>
            </a:pPr>
            <a:endParaRPr lang="en-US" sz="2400" dirty="0">
              <a:solidFill>
                <a:schemeClr val="tx1"/>
              </a:solidFill>
            </a:endParaRPr>
          </a:p>
          <a:p>
            <a:pPr algn="ctr" defTabSz="463550">
              <a:spcBef>
                <a:spcPts val="0"/>
              </a:spcBef>
              <a:buFontTx/>
              <a:buChar char="-"/>
            </a:pPr>
            <a:r>
              <a:rPr lang="en-US" sz="2400" dirty="0">
                <a:solidFill>
                  <a:schemeClr val="tx1"/>
                </a:solidFill>
              </a:rPr>
              <a:t>“This world is not my home, I’m just a passing thru.</a:t>
            </a:r>
          </a:p>
          <a:p>
            <a:pPr algn="ctr" defTabSz="463550">
              <a:spcBef>
                <a:spcPts val="0"/>
              </a:spcBef>
              <a:buFontTx/>
              <a:buChar char="-"/>
            </a:pPr>
            <a:r>
              <a:rPr lang="en-US" sz="2400" dirty="0">
                <a:solidFill>
                  <a:schemeClr val="tx1"/>
                </a:solidFill>
              </a:rPr>
              <a:t>My treasures are laid up somewhere beyond the blue;</a:t>
            </a:r>
          </a:p>
          <a:p>
            <a:pPr algn="ctr" defTabSz="463550">
              <a:spcBef>
                <a:spcPts val="0"/>
              </a:spcBef>
              <a:buFontTx/>
              <a:buChar char="-"/>
            </a:pPr>
            <a:r>
              <a:rPr lang="en-US" sz="2400" dirty="0">
                <a:solidFill>
                  <a:schemeClr val="tx1"/>
                </a:solidFill>
              </a:rPr>
              <a:t>The angels beckon me from heaven’s open door,</a:t>
            </a:r>
          </a:p>
          <a:p>
            <a:pPr algn="ctr" defTabSz="463550">
              <a:spcBef>
                <a:spcPts val="0"/>
              </a:spcBef>
              <a:buFontTx/>
              <a:buChar char="-"/>
            </a:pPr>
            <a:r>
              <a:rPr lang="en-US" sz="2400" dirty="0">
                <a:solidFill>
                  <a:schemeClr val="tx1"/>
                </a:solidFill>
              </a:rPr>
              <a:t>And I can’t feel at home in this world anymore</a:t>
            </a:r>
          </a:p>
          <a:p>
            <a:pPr algn="ctr" defTabSz="463550">
              <a:spcBef>
                <a:spcPts val="0"/>
              </a:spcBef>
              <a:buFontTx/>
              <a:buChar char="-"/>
            </a:pPr>
            <a:r>
              <a:rPr lang="en-US" sz="2400" dirty="0">
                <a:solidFill>
                  <a:schemeClr val="tx1"/>
                </a:solidFill>
              </a:rPr>
              <a:t>Oh Lord, you know I have no friend like you,</a:t>
            </a:r>
          </a:p>
          <a:p>
            <a:pPr algn="ctr" defTabSz="463550">
              <a:spcBef>
                <a:spcPts val="0"/>
              </a:spcBef>
              <a:buFontTx/>
              <a:buChar char="-"/>
            </a:pPr>
            <a:r>
              <a:rPr lang="en-US" sz="2400" dirty="0">
                <a:solidFill>
                  <a:schemeClr val="tx1"/>
                </a:solidFill>
              </a:rPr>
              <a:t>If heaven’s not my home, then Lord what will I do?</a:t>
            </a:r>
          </a:p>
          <a:p>
            <a:pPr algn="ctr" defTabSz="463550">
              <a:spcBef>
                <a:spcPts val="0"/>
              </a:spcBef>
              <a:buFontTx/>
              <a:buChar char="-"/>
            </a:pPr>
            <a:r>
              <a:rPr lang="en-US" sz="2400" dirty="0">
                <a:solidFill>
                  <a:schemeClr val="tx1"/>
                </a:solidFill>
              </a:rPr>
              <a:t>The angles beckon me from heaven’s open door</a:t>
            </a:r>
          </a:p>
          <a:p>
            <a:pPr algn="ctr" defTabSz="463550">
              <a:spcBef>
                <a:spcPts val="0"/>
              </a:spcBef>
              <a:buFontTx/>
              <a:buChar char="-"/>
            </a:pPr>
            <a:r>
              <a:rPr lang="en-US" sz="2400" dirty="0">
                <a:solidFill>
                  <a:schemeClr val="tx1"/>
                </a:solidFill>
              </a:rPr>
              <a:t>And I can’t feel at home in this world anymore.”</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983649271"/>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Citizens of a Heavenly Kingdom</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19"/>
            <a:ext cx="9595184" cy="4835035"/>
          </a:xfrm>
        </p:spPr>
        <p:txBody>
          <a:bodyPr>
            <a:normAutofit/>
          </a:bodyPr>
          <a:lstStyle/>
          <a:p>
            <a:pPr defTabSz="463550">
              <a:spcBef>
                <a:spcPts val="0"/>
              </a:spcBef>
            </a:pPr>
            <a:r>
              <a:rPr lang="en-US" sz="2800" dirty="0">
                <a:solidFill>
                  <a:schemeClr val="tx1"/>
                </a:solidFill>
              </a:rPr>
              <a:t>“Beloved, I urge you </a:t>
            </a:r>
            <a:r>
              <a:rPr lang="en-US" sz="2800" u="sng" dirty="0">
                <a:solidFill>
                  <a:schemeClr val="tx1"/>
                </a:solidFill>
              </a:rPr>
              <a:t>as aliens and strangers to abstain from fleshly lusts which wage war against the soul</a:t>
            </a:r>
            <a:r>
              <a:rPr lang="en-US" sz="2800" dirty="0">
                <a:solidFill>
                  <a:schemeClr val="tx1"/>
                </a:solidFill>
              </a:rPr>
              <a:t>. Keep your behavior excellent among the Gentiles, so that in the thing in which they slander you as evildoers, they may because of your good deeds, as they observe them, glorify God in the day of visitation.” (1Pet. 2:11-12)</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“For He rescued us from the domain of darkness, and </a:t>
            </a:r>
            <a:r>
              <a:rPr lang="en-US" sz="2800" u="sng" dirty="0">
                <a:solidFill>
                  <a:schemeClr val="tx1"/>
                </a:solidFill>
              </a:rPr>
              <a:t>transferred us to the kingdom of His beloved Son</a:t>
            </a:r>
            <a:r>
              <a:rPr lang="en-US" sz="2800" dirty="0">
                <a:solidFill>
                  <a:schemeClr val="tx1"/>
                </a:solidFill>
              </a:rPr>
              <a:t>, in whom we have redemption, the forgiveness of sins.” (Col. 1:13-14)</a:t>
            </a: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36387495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Citizens of a Heavenly Kingdom</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19"/>
            <a:ext cx="9055100" cy="4742215"/>
          </a:xfrm>
        </p:spPr>
        <p:txBody>
          <a:bodyPr>
            <a:normAutofit/>
          </a:bodyPr>
          <a:lstStyle/>
          <a:p>
            <a:pPr defTabSz="463550">
              <a:spcBef>
                <a:spcPts val="0"/>
              </a:spcBef>
            </a:pPr>
            <a:r>
              <a:rPr lang="en-US" sz="2800" dirty="0">
                <a:solidFill>
                  <a:schemeClr val="tx1"/>
                </a:solidFill>
              </a:rPr>
              <a:t>“For </a:t>
            </a:r>
            <a:r>
              <a:rPr lang="en-US" sz="2800" u="sng" dirty="0">
                <a:solidFill>
                  <a:schemeClr val="tx1"/>
                </a:solidFill>
              </a:rPr>
              <a:t>our citizenship is in heaven</a:t>
            </a:r>
            <a:r>
              <a:rPr lang="en-US" sz="2800" dirty="0">
                <a:solidFill>
                  <a:schemeClr val="tx1"/>
                </a:solidFill>
              </a:rPr>
              <a:t>, from which also we eagerly wait for a Savior, the Lord Jesus Christ; who will transform the body of our humble state into conformity with the body of His glory, by the exertion of the power that He has even to subject all things to Himself.” (Phil. 3:20-21)</a:t>
            </a:r>
          </a:p>
          <a:p>
            <a:pPr defTabSz="463550">
              <a:spcBef>
                <a:spcPts val="0"/>
              </a:spcBef>
            </a:pPr>
            <a:endParaRPr lang="en-US" sz="2800" dirty="0">
              <a:solidFill>
                <a:schemeClr val="tx1"/>
              </a:solidFill>
            </a:endParaRPr>
          </a:p>
          <a:p>
            <a:pPr marL="0" indent="0" algn="ctr" defTabSz="463550">
              <a:spcBef>
                <a:spcPts val="0"/>
              </a:spcBef>
              <a:buNone/>
            </a:pPr>
            <a:r>
              <a:rPr lang="en-US" sz="2800" dirty="0">
                <a:solidFill>
                  <a:schemeClr val="tx1"/>
                </a:solidFill>
              </a:rPr>
              <a:t>“Christians who make a difference in the world are </a:t>
            </a:r>
          </a:p>
          <a:p>
            <a:pPr marL="0" indent="0" algn="ctr" defTabSz="463550">
              <a:spcBef>
                <a:spcPts val="0"/>
              </a:spcBef>
              <a:buNone/>
            </a:pPr>
            <a:r>
              <a:rPr lang="en-US" sz="2800" dirty="0">
                <a:solidFill>
                  <a:schemeClr val="tx1"/>
                </a:solidFill>
              </a:rPr>
              <a:t>the ones who think more of the next world.” </a:t>
            </a:r>
          </a:p>
          <a:p>
            <a:pPr marL="0" indent="0" algn="ctr" defTabSz="463550">
              <a:spcBef>
                <a:spcPts val="0"/>
              </a:spcBef>
              <a:buNone/>
            </a:pPr>
            <a:r>
              <a:rPr lang="en-US" sz="2800" dirty="0">
                <a:solidFill>
                  <a:schemeClr val="tx1"/>
                </a:solidFill>
              </a:rPr>
              <a:t>(C.S. Lewis)</a:t>
            </a:r>
          </a:p>
          <a:p>
            <a:pPr defTabSz="463550">
              <a:spcBef>
                <a:spcPts val="0"/>
              </a:spcBef>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01301475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4551</TotalTime>
  <Words>1061</Words>
  <Application>Microsoft Office PowerPoint</Application>
  <PresentationFormat>Widescreen</PresentationFormat>
  <Paragraphs>119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Khmer UI</vt:lpstr>
      <vt:lpstr>Trebuchet MS</vt:lpstr>
      <vt:lpstr>Wingdings 3</vt:lpstr>
      <vt:lpstr>Facet</vt:lpstr>
      <vt:lpstr>PowerPoint Presentation</vt:lpstr>
      <vt:lpstr>THE DISCIPLES RELATIONSHIP:</vt:lpstr>
      <vt:lpstr>THE DISCIPLES RELATIONSHIP TO THE WORLD:</vt:lpstr>
      <vt:lpstr>LESSON 10: Strangers and Pilgrims The Disciple’s Walk of Faith</vt:lpstr>
      <vt:lpstr>Strangers and Pilgrims – Lesson 10 Outline</vt:lpstr>
      <vt:lpstr>What Are Strangers and Pilgrims?</vt:lpstr>
      <vt:lpstr>What Are Strangers and Pilgrims?</vt:lpstr>
      <vt:lpstr>Citizens of a Heavenly Kingdom</vt:lpstr>
      <vt:lpstr>Citizens of a Heavenly Kingdom</vt:lpstr>
      <vt:lpstr>Follow Jesus – Who Was Rejected</vt:lpstr>
      <vt:lpstr>Thinking Differently than the World</vt:lpstr>
      <vt:lpstr>Thinking Differently than the World</vt:lpstr>
      <vt:lpstr>Thinking Differently than the World</vt:lpstr>
      <vt:lpstr>Living Like Strangers and Pilgrims – By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Thornton, Robert</dc:creator>
  <cp:lastModifiedBy>Brown, Jeremy</cp:lastModifiedBy>
  <cp:revision>144</cp:revision>
  <dcterms:created xsi:type="dcterms:W3CDTF">2019-04-01T23:59:38Z</dcterms:created>
  <dcterms:modified xsi:type="dcterms:W3CDTF">2019-06-09T10:36:44Z</dcterms:modified>
</cp:coreProperties>
</file>